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cd2c624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acd2c624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cd2c6245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cd2c624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cd2c624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cd2c624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cd2c624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acd2c624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cd2c6245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acd2c6245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acd2c624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acd2c624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cc68355f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cc68355f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dfa173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dfa173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cd2c6245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acd2c6245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cd2c6245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acd2c6245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cd2c6245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acd2c6245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cd2c6245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cd2c6245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cd2c624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cd2c624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cd2c62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cd2c62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3: AI-Powered Ad Creatives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 Sathye, Rishi Upadhyay, Abhishek Karnik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2"/>
          <p:cNvPicPr preferRelativeResize="0"/>
          <p:nvPr/>
        </p:nvPicPr>
        <p:blipFill rotWithShape="1">
          <a:blip r:embed="rId3">
            <a:alphaModFix/>
          </a:blip>
          <a:srcRect b="0" l="0" r="0" t="10690"/>
          <a:stretch/>
        </p:blipFill>
        <p:spPr>
          <a:xfrm>
            <a:off x="737900" y="274875"/>
            <a:ext cx="7172398" cy="459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Qualitative</a:t>
            </a:r>
            <a:endParaRPr/>
          </a:p>
        </p:txBody>
      </p:sp>
      <p:pic>
        <p:nvPicPr>
          <p:cNvPr id="337" name="Google Shape;3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724" y="1390801"/>
            <a:ext cx="1540850" cy="15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7" y="2665525"/>
            <a:ext cx="1540850" cy="153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3"/>
          <p:cNvCxnSpPr>
            <a:stCxn id="338" idx="3"/>
            <a:endCxn id="337" idx="1"/>
          </p:cNvCxnSpPr>
          <p:nvPr/>
        </p:nvCxnSpPr>
        <p:spPr>
          <a:xfrm flipH="1" rot="10800000">
            <a:off x="1649457" y="2161112"/>
            <a:ext cx="1185300" cy="127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0" name="Google Shape;3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450" y="1262838"/>
            <a:ext cx="1816800" cy="179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23"/>
          <p:cNvCxnSpPr>
            <a:stCxn id="337" idx="3"/>
            <a:endCxn id="340" idx="1"/>
          </p:cNvCxnSpPr>
          <p:nvPr/>
        </p:nvCxnSpPr>
        <p:spPr>
          <a:xfrm>
            <a:off x="4375574" y="2161226"/>
            <a:ext cx="108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3550" y="3433100"/>
            <a:ext cx="1583200" cy="158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3"/>
          <p:cNvCxnSpPr>
            <a:stCxn id="338" idx="3"/>
            <a:endCxn id="342" idx="1"/>
          </p:cNvCxnSpPr>
          <p:nvPr/>
        </p:nvCxnSpPr>
        <p:spPr>
          <a:xfrm>
            <a:off x="1649457" y="3433112"/>
            <a:ext cx="1164000" cy="79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4" name="Google Shape;3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450" y="3316300"/>
            <a:ext cx="1816800" cy="18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23"/>
          <p:cNvCxnSpPr/>
          <p:nvPr/>
        </p:nvCxnSpPr>
        <p:spPr>
          <a:xfrm>
            <a:off x="4375574" y="4224701"/>
            <a:ext cx="108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3"/>
          <p:cNvSpPr txBox="1"/>
          <p:nvPr/>
        </p:nvSpPr>
        <p:spPr>
          <a:xfrm>
            <a:off x="1628950" y="2013950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“In grass”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1649425" y="3998300"/>
            <a:ext cx="11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“Doing a jump”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4572000" y="1545625"/>
            <a:ext cx="9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“In basket”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4453950" y="3521150"/>
            <a:ext cx="11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“On skateboard”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108600" y="2049925"/>
            <a:ext cx="14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Object: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Black Rabbit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Qualitative</a:t>
            </a:r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2404425"/>
            <a:ext cx="1744575" cy="17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550" y="2388563"/>
            <a:ext cx="1744575" cy="17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000" y="2388563"/>
            <a:ext cx="1744575" cy="1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/>
        </p:nvSpPr>
        <p:spPr>
          <a:xfrm>
            <a:off x="612450" y="1865875"/>
            <a:ext cx="13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Object: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Cowboy hat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3267750" y="1865875"/>
            <a:ext cx="16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Cowboy hat in stripes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5607238" y="1865875"/>
            <a:ext cx="21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Cowboy hat in stripes in monochrome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2" name="Google Shape;362;p24"/>
          <p:cNvCxnSpPr>
            <a:stCxn id="356" idx="3"/>
            <a:endCxn id="357" idx="1"/>
          </p:cNvCxnSpPr>
          <p:nvPr/>
        </p:nvCxnSpPr>
        <p:spPr>
          <a:xfrm>
            <a:off x="2165900" y="3260850"/>
            <a:ext cx="10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4"/>
          <p:cNvCxnSpPr>
            <a:stCxn id="357" idx="3"/>
            <a:endCxn id="358" idx="1"/>
          </p:cNvCxnSpPr>
          <p:nvPr/>
        </p:nvCxnSpPr>
        <p:spPr>
          <a:xfrm>
            <a:off x="4964125" y="3260850"/>
            <a:ext cx="8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</a:t>
            </a:r>
            <a:r>
              <a:rPr lang="en"/>
              <a:t>Quantitative</a:t>
            </a:r>
            <a:endParaRPr/>
          </a:p>
        </p:txBody>
      </p:sp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loss of ~0.12 recorded when given 4 similar images of specific class and 20-30 images of generic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loss of ~0.22 recorded when given specific class images with slight difference (i.e. one object is a different color etc.)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Increasing dataset size had unnoticeable effects on model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Optimal training happens around 800-1000 steps, validation loss begins to increase after that point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Generated images also suffer in terms of understandability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Extremely convoluted image descriptions also lead to lack of understandability and missing adjectives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Overfit images</a:t>
            </a:r>
            <a:endParaRPr/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650" y="2036325"/>
            <a:ext cx="2551225" cy="25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/>
        </p:nvSpPr>
        <p:spPr>
          <a:xfrm>
            <a:off x="5051163" y="1420725"/>
            <a:ext cx="28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“Google Logo in green in green in green”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63" y="2031513"/>
            <a:ext cx="2551225" cy="2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/>
        </p:nvSpPr>
        <p:spPr>
          <a:xfrm>
            <a:off x="882538" y="1528425"/>
            <a:ext cx="28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“Google Logo in green”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 can be an effective tool when generating images for advertisement purposes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As advertising industry grows along with AI image generation technology, this usage of AI in advertising will keep increasing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Competent iteration requires diversity in user 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Extremely time efficient (not including feedback latency) with a retraining cycle only taking ~30 minutes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431500"/>
            <a:ext cx="7030500" cy="31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2021, $600 Billion was spent on digital ads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Paying artists can be an expensive and long process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Finalized products can require weeks of iteration and tester/consumer feedback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AI can create art based on textual descriptions within minutes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end to end pipeline that incorporates consumer feedback and model tuning could effectively create AI ads that are custom tailored towards consumers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Web app used to gather data on user feedback for tuning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Two key areas we build on: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Synthetic Image Generation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AI-Powered Advertisements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Synthetic Image Generation: GAN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Generative Adversarial Networks</a:t>
            </a:r>
            <a:r>
              <a:rPr lang="en" sz="1600"/>
              <a:t>: One of the most popular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Setup two neural networks to compete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Generator takes random noise and outputs image from predefined distribution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Discriminator determines if image is real from distribution or fake created by generator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Both are trained to improve functionality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 feasible to use as it creates images from noise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Cannot ask for specific image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Synthetic Image Generation: VAE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47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Variational Auto-Encoders: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Two neural networks working together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Encoder takes images and outputs latent vector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Vector smaller than image but contains all necessary info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Encoder takes latent </a:t>
            </a:r>
            <a:r>
              <a:rPr lang="en" sz="1600"/>
              <a:t>vector</a:t>
            </a:r>
            <a:r>
              <a:rPr lang="en" sz="1600"/>
              <a:t> and attempts to recreate original image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 feasible to use due to poorer performance as </a:t>
            </a:r>
            <a:r>
              <a:rPr lang="en" sz="1600"/>
              <a:t>compared to GAN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Synthetic Image Generation: Diffusion Based Models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Begin with random noise image and </a:t>
            </a:r>
            <a:r>
              <a:rPr lang="en" sz="1600"/>
              <a:t>denoise</a:t>
            </a:r>
            <a:r>
              <a:rPr lang="en" sz="1600"/>
              <a:t> image towards direction of prompt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the removal of noise, a high quality image following the prompt is produced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DALL-E is a well known example using this method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suitable for our project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Follows prompt precisely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Produces high </a:t>
            </a:r>
            <a:r>
              <a:rPr lang="en" sz="1600"/>
              <a:t>quality, photo-realistic results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Synthetic Image Generation: Dreambooth</a:t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Built on top of Stable Diffusion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Generate varied images of a specified object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Only 3-5 images of object as input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Also takes several images of general class to avoid overfitting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i.e. Object = Toyota Camry, Class = Cars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 for our project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Desire various images of the object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Have limited data for image generation iterations after user feedback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AI Powered Advertisements</a:t>
            </a:r>
            <a:endParaRPr/>
          </a:p>
        </p:txBody>
      </p:sp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Recent increase in synthetic image generation tools have led to a greater opportunity for AI Powered Advertising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Omneky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Startup utilizing DALL-E to generate ad creatives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Limitation: Large amounts of human intervention required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Use of Human Artists for Image Generation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Others such as Rosebud.AI, Datagrid with own limitations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Rosebud: Only Face Generations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DataGrid: Uses GAN Which is an Older Technique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26" name="Google Shape;326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User is asked for specific and generic classes of data (e.g. black rabbit, and rabbit)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is pulled from Google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Dreambooth is trained on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Model generates new images based on sample prompts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Client uses “web” interface to click on ads and preference data is recorded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Model takes most popular results and retrains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Steps 4-6 occur until satisfactory images are generated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